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4FF7-AA61-49FB-A98D-1040CB53FF4C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434C-8617-416B-A8D7-BC59B1B5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4FF7-AA61-49FB-A98D-1040CB53FF4C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434C-8617-416B-A8D7-BC59B1B5F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3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Рабочий стол\Вчера-сегодня\Фасады\Изображение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4" y="1500166"/>
            <a:ext cx="3970345" cy="335758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386" name="Picture 2" descr="C:\Users\Admin\Desktop\Вчера-сегодня\Фасады\Изображение 01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643314" y="5000628"/>
            <a:ext cx="2786082" cy="371498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8572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ГУО </a:t>
            </a:r>
            <a:r>
              <a:rPr lang="ru-RU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ЦКРОиР </a:t>
            </a:r>
            <a:r>
              <a:rPr lang="ru-RU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Кореличского  района» </a:t>
            </a:r>
            <a:br>
              <a:rPr lang="ru-RU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100" dirty="0" smtClean="0">
                <a:latin typeface="Arial Black" pitchFamily="34" charset="0"/>
              </a:rPr>
              <a:t>фасад</a:t>
            </a:r>
            <a:endParaRPr lang="ru-RU" sz="31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0" y="8290984"/>
            <a:ext cx="3030141" cy="85301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Сегодня </a:t>
            </a:r>
            <a:endParaRPr lang="ru-RU" b="0" dirty="0">
              <a:latin typeface="Arial Black" pitchFamily="34" charset="0"/>
            </a:endParaRPr>
          </a:p>
        </p:txBody>
      </p:sp>
      <p:pic>
        <p:nvPicPr>
          <p:cNvPr id="7" name="Рисунок 6" descr="C:\Documents and Settings\Admin\Рабочий стол\Вчера-сегодня\Фасады\Изображение 008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042" y="2071670"/>
            <a:ext cx="2857520" cy="435771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387" name="Picture 3" descr="C:\Users\Admin\Desktop\Вчера-сегодня\Фасады\Изображение 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57166" y="6702028"/>
            <a:ext cx="2857520" cy="214314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ГУО «ЦКРОиР Кореличского  района»  фасад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Вчера-сегодня</dc:title>
  <dc:creator>Admin</dc:creator>
  <dc:description>ГУО «ЦКРОиР Кореличского  района» _x000d_фасад</dc:description>
  <cp:lastModifiedBy>user</cp:lastModifiedBy>
  <cp:revision>36</cp:revision>
  <dcterms:created xsi:type="dcterms:W3CDTF">2015-10-13T13:47:32Z</dcterms:created>
  <dcterms:modified xsi:type="dcterms:W3CDTF">2019-03-21T11:18:44Z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Вчера-сегодня</vt:lpwstr>
  </property>
  <property fmtid="{D5CDD505-2E9C-101B-9397-08002B2CF9AE}" pid="3" name="SlideDescription">
    <vt:lpwstr>ГУО «ЦКРОиР Кореличского  района» _x000d_фасад</vt:lpwstr>
  </property>
</Properties>
</file>