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8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Admin\Desktop\Вчера-сегодня\Кабинет ранней помощи\Изображение 01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2928934" y="5786446"/>
            <a:ext cx="3595713" cy="3071834"/>
          </a:xfrm>
          <a:prstGeom prst="rect">
            <a:avLst/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13316" name="Picture 4" descr="C:\Users\Admin\Desktop\Вчера-сегодня\Кабинет ранней помощи\Изображение 01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4071942" y="2285984"/>
            <a:ext cx="2464610" cy="3286147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66" y="0"/>
            <a:ext cx="6172200" cy="1524000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rgbClr val="33CC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Кабинет </a:t>
            </a:r>
            <a:r>
              <a:rPr lang="ru-RU" sz="4000" b="1" u="sng" dirty="0" smtClean="0">
                <a:solidFill>
                  <a:srgbClr val="33CC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ранней комплексной помощи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1744" y="1071538"/>
            <a:ext cx="3030141" cy="853016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Сегодня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13314" name="Picture 2" descr="C:\Users\Admin\Desktop\Вчера-сегодня\Кабинет ранней помощи\Изображение.jpg"/>
          <p:cNvPicPr>
            <a:picLocks noChangeAspect="1" noChangeArrowheads="1"/>
          </p:cNvPicPr>
          <p:nvPr/>
        </p:nvPicPr>
        <p:blipFill>
          <a:blip r:embed="rId4" cstate="print">
            <a:lum contrast="20000"/>
          </a:blip>
          <a:srcRect/>
          <a:stretch>
            <a:fillRect/>
          </a:stretch>
        </p:blipFill>
        <p:spPr bwMode="auto">
          <a:xfrm>
            <a:off x="357166" y="2000232"/>
            <a:ext cx="3646446" cy="2734678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098" name="Picture 2" descr="D:\Фотоархив ЦКРО иР\Добавка\IMG_4999.JPG"/>
          <p:cNvPicPr>
            <a:picLocks noChangeAspect="1" noChangeArrowheads="1"/>
          </p:cNvPicPr>
          <p:nvPr/>
        </p:nvPicPr>
        <p:blipFill>
          <a:blip r:embed="rId5" cstate="print">
            <a:lum contrast="20000"/>
          </a:blip>
          <a:srcRect/>
          <a:stretch>
            <a:fillRect/>
          </a:stretch>
        </p:blipFill>
        <p:spPr bwMode="auto">
          <a:xfrm>
            <a:off x="357166" y="5143504"/>
            <a:ext cx="3386118" cy="335758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76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Кабинет ранней комплексной помощи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Вчера-сегодня</dc:title>
  <dc:creator>Admin</dc:creator>
  <dc:description>Кабинет ранней комплексной помощи</dc:description>
  <cp:lastModifiedBy>user</cp:lastModifiedBy>
  <cp:revision>36</cp:revision>
  <dcterms:created xsi:type="dcterms:W3CDTF">2015-10-13T13:47:32Z</dcterms:created>
  <dcterms:modified xsi:type="dcterms:W3CDTF">2019-03-21T11:11:45Z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Вчера-сегодня</vt:lpwstr>
  </property>
  <property fmtid="{D5CDD505-2E9C-101B-9397-08002B2CF9AE}" pid="3" name="SlideDescription">
    <vt:lpwstr>Кабинет ранней комплексной помощи</vt:lpwstr>
  </property>
</Properties>
</file>