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84FF7-AA61-49FB-A98D-1040CB53FF4C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434C-8617-416B-A8D7-BC59B1B5F9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08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Фотоархив ЦКРО иР\Добавка\IMG_5004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071546" y="5143504"/>
            <a:ext cx="4862512" cy="3647001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63391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Дошкольная  группа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3182" y="285720"/>
            <a:ext cx="3030141" cy="853016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Сегодня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3074" name="Picture 2" descr="D:\Фотоархив ЦКРО иР\Добавка\IMG_5002.JPG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928670" y="1214414"/>
            <a:ext cx="5000660" cy="375061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44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Дошкольная  группа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Вчера-сегодня</dc:title>
  <dc:creator>Admin</dc:creator>
  <dc:description>Дошкольная  группа</dc:description>
  <cp:lastModifiedBy>user</cp:lastModifiedBy>
  <cp:revision>36</cp:revision>
  <dcterms:created xsi:type="dcterms:W3CDTF">2015-10-13T13:47:32Z</dcterms:created>
  <dcterms:modified xsi:type="dcterms:W3CDTF">2019-03-21T11:11:13Z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Вчера-сегодня</vt:lpwstr>
  </property>
  <property fmtid="{D5CDD505-2E9C-101B-9397-08002B2CF9AE}" pid="3" name="SlideDescription">
    <vt:lpwstr>Дошкольная  группа</vt:lpwstr>
  </property>
</Properties>
</file>