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84FF7-AA61-49FB-A98D-1040CB53FF4C}" type="datetimeFigureOut">
              <a:rPr lang="ru-RU" smtClean="0"/>
              <a:pPr/>
              <a:t>21.03.2019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0434C-8617-416B-A8D7-BC59B1B5F9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84FF7-AA61-49FB-A98D-1040CB53FF4C}" type="datetimeFigureOut">
              <a:rPr lang="ru-RU" smtClean="0"/>
              <a:pPr/>
              <a:t>21.03.2019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0434C-8617-416B-A8D7-BC59B1B5F9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088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D:\Фотоархив ЦКРО иР\Добавка\IMG_5004.JPG"/>
          <p:cNvPicPr>
            <a:picLocks noChangeAspect="1" noChangeArrowheads="1"/>
          </p:cNvPicPr>
          <p:nvPr/>
        </p:nvPicPr>
        <p:blipFill>
          <a:blip r:embed="rId2" cstate="print">
            <a:lum contrast="20000"/>
          </a:blip>
          <a:srcRect/>
          <a:stretch>
            <a:fillRect/>
          </a:stretch>
        </p:blipFill>
        <p:spPr bwMode="auto">
          <a:xfrm>
            <a:off x="1071546" y="5143504"/>
            <a:ext cx="4862512" cy="3647001"/>
          </a:xfrm>
          <a:prstGeom prst="rect">
            <a:avLst/>
          </a:prstGeom>
          <a:ln>
            <a:noFill/>
          </a:ln>
          <a:effectLst>
            <a:glow rad="139700">
              <a:schemeClr val="accent4">
                <a:satMod val="175000"/>
                <a:alpha val="40000"/>
              </a:schemeClr>
            </a:glow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66" y="0"/>
            <a:ext cx="6172200" cy="633916"/>
          </a:xfrm>
        </p:spPr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Дошкольная  группа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643182" y="285720"/>
            <a:ext cx="3030141" cy="853016"/>
          </a:xfrm>
        </p:spPr>
        <p:txBody>
          <a:bodyPr/>
          <a:lstStyle/>
          <a:p>
            <a:r>
              <a:rPr lang="ru-RU" dirty="0" smtClean="0">
                <a:latin typeface="Arial Black" pitchFamily="34" charset="0"/>
              </a:rPr>
              <a:t>Сегодня </a:t>
            </a:r>
            <a:endParaRPr lang="ru-RU" dirty="0">
              <a:latin typeface="Arial Black" pitchFamily="34" charset="0"/>
            </a:endParaRPr>
          </a:p>
        </p:txBody>
      </p:sp>
      <p:pic>
        <p:nvPicPr>
          <p:cNvPr id="3074" name="Picture 2" descr="D:\Фотоархив ЦКРО иР\Добавка\IMG_5002.JPG"/>
          <p:cNvPicPr>
            <a:picLocks noChangeAspect="1" noChangeArrowheads="1"/>
          </p:cNvPicPr>
          <p:nvPr/>
        </p:nvPicPr>
        <p:blipFill>
          <a:blip r:embed="rId3" cstate="print">
            <a:lum contrast="20000"/>
          </a:blip>
          <a:srcRect/>
          <a:stretch>
            <a:fillRect/>
          </a:stretch>
        </p:blipFill>
        <p:spPr bwMode="auto">
          <a:xfrm>
            <a:off x="928670" y="1214414"/>
            <a:ext cx="5000660" cy="3750615"/>
          </a:xfrm>
          <a:prstGeom prst="rect">
            <a:avLst/>
          </a:prstGeom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1441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3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Дошкольная  группа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Вчера-сегодня</dc:title>
  <dc:creator>Admin</dc:creator>
  <dc:description>Дошкольная  группа</dc:description>
  <cp:lastModifiedBy>user</cp:lastModifiedBy>
  <cp:revision>36</cp:revision>
  <dcterms:created xsi:type="dcterms:W3CDTF">2015-10-13T13:47:32Z</dcterms:created>
  <dcterms:modified xsi:type="dcterms:W3CDTF">2019-03-21T11:11:13Z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Вчера-сегодня</vt:lpwstr>
  </property>
  <property fmtid="{D5CDD505-2E9C-101B-9397-08002B2CF9AE}" pid="3" name="SlideDescription">
    <vt:lpwstr>Дошкольная  группа</vt:lpwstr>
  </property>
</Properties>
</file>