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4FF7-AA61-49FB-A98D-1040CB53FF4C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434C-8617-416B-A8D7-BC59B1B5F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84FF7-AA61-49FB-A98D-1040CB53FF4C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0434C-8617-416B-A8D7-BC59B1B5F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72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Admin\Desktop\Вчера-сегодня\Класс\Изображение 01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1714488" y="5214942"/>
            <a:ext cx="4810159" cy="3607619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04" y="285720"/>
            <a:ext cx="6172200" cy="1524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Кабинет коррекционно-педагогической помощи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0306" y="1643042"/>
            <a:ext cx="3030141" cy="853016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Сегодня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0242" name="Picture 2" descr="C:\Users\Admin\Desktop\Вчера-сегодня\Класс\Изображение 019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500042" y="2500298"/>
            <a:ext cx="4953316" cy="3714776"/>
          </a:xfrm>
          <a:prstGeom prst="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268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Кабинет коррекционно-педагогической помощи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Вчера-сегодня</dc:title>
  <dc:creator>Admin</dc:creator>
  <dc:description>Кабинет коррекционно-педагогической помощи </dc:description>
  <cp:lastModifiedBy>user</cp:lastModifiedBy>
  <cp:revision>36</cp:revision>
  <dcterms:created xsi:type="dcterms:W3CDTF">2015-10-13T13:47:32Z</dcterms:created>
  <dcterms:modified xsi:type="dcterms:W3CDTF">2019-03-21T11:10:52Z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Вчера-сегодня</vt:lpwstr>
  </property>
  <property fmtid="{D5CDD505-2E9C-101B-9397-08002B2CF9AE}" pid="3" name="SlideDescription">
    <vt:lpwstr>Кабинет коррекционно-педагогической помощи </vt:lpwstr>
  </property>
</Properties>
</file>