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84FF7-AA61-49FB-A98D-1040CB53FF4C}" type="datetimeFigureOut">
              <a:rPr lang="ru-RU" smtClean="0"/>
              <a:pPr/>
              <a:t>21.03.2019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0434C-8617-416B-A8D7-BC59B1B5F93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Desktop\Вчера-сегодня\Кабинет социально-бытовой адаптации\Изображение 021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357166" y="5500694"/>
            <a:ext cx="4459297" cy="3344473"/>
          </a:xfrm>
          <a:prstGeom prst="rect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softEdge rad="112500"/>
          </a:effectLst>
        </p:spPr>
      </p:pic>
      <p:pic>
        <p:nvPicPr>
          <p:cNvPr id="4100" name="Picture 4" descr="C:\Users\Admin\Desktop\Вчера-сегодня\Кабинет социально-бытовой адаптации\Изображение 022.jpg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2714620" y="3714744"/>
            <a:ext cx="3884505" cy="2913212"/>
          </a:xfrm>
          <a:prstGeom prst="rect">
            <a:avLst/>
          </a:prstGeom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66" y="0"/>
            <a:ext cx="6172200" cy="1524000"/>
          </a:xfrm>
        </p:spPr>
        <p:txBody>
          <a:bodyPr>
            <a:normAutofit/>
          </a:bodyPr>
          <a:lstStyle/>
          <a:p>
            <a:r>
              <a:rPr lang="ru-RU" sz="4000" b="1" u="sng" dirty="0" smtClean="0">
                <a:solidFill>
                  <a:srgbClr val="7030A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Кабинет социально-бытовой адаптации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1984" y="1714480"/>
            <a:ext cx="2286016" cy="642942"/>
          </a:xfrm>
        </p:spPr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Сегодня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4098" name="Picture 2" descr="C:\Users\Admin\Desktop\Вчера-сегодня\Кабинет социально-бытовой адаптации\Изображение 02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lum contrast="20000"/>
          </a:blip>
          <a:srcRect/>
          <a:stretch>
            <a:fillRect/>
          </a:stretch>
        </p:blipFill>
        <p:spPr bwMode="auto">
          <a:xfrm>
            <a:off x="428604" y="1714480"/>
            <a:ext cx="3857652" cy="2893239"/>
          </a:xfrm>
          <a:prstGeom prst="rect">
            <a:avLst/>
          </a:prstGeom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8724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Кабинет социально-бытовой адаптации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Вчера-сегодня</dc:title>
  <dc:creator>Admin</dc:creator>
  <dc:description>Кабинет социально-бытовой адаптации</dc:description>
  <cp:lastModifiedBy>user</cp:lastModifiedBy>
  <cp:revision>35</cp:revision>
  <dcterms:created xsi:type="dcterms:W3CDTF">2015-10-13T13:47:32Z</dcterms:created>
  <dcterms:modified xsi:type="dcterms:W3CDTF">2019-03-21T11:10:01Z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Вчера-сегодня</vt:lpwstr>
  </property>
  <property fmtid="{D5CDD505-2E9C-101B-9397-08002B2CF9AE}" pid="3" name="SlideDescription">
    <vt:lpwstr>Кабинет социально-бытовой адаптации</vt:lpwstr>
  </property>
</Properties>
</file>