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84FF7-AA61-49FB-A98D-1040CB53FF4C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0434C-8617-416B-A8D7-BC59B1B5F9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84FF7-AA61-49FB-A98D-1040CB53FF4C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0434C-8617-416B-A8D7-BC59B1B5F9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625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66" y="0"/>
            <a:ext cx="6172200" cy="1428728"/>
          </a:xfrm>
        </p:spPr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0066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Диагностический кабинет</a:t>
            </a:r>
            <a:endParaRPr lang="ru-RU" dirty="0"/>
          </a:p>
        </p:txBody>
      </p:sp>
      <p:pic>
        <p:nvPicPr>
          <p:cNvPr id="9" name="Picture 2" descr="C:\Users\Admin\Desktop\Вчера-сегодня\Диагностический кабинет\Изображение 03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lum contrast="20000"/>
          </a:blip>
          <a:srcRect/>
          <a:stretch>
            <a:fillRect/>
          </a:stretch>
        </p:blipFill>
        <p:spPr bwMode="auto">
          <a:xfrm>
            <a:off x="357166" y="5572132"/>
            <a:ext cx="4286280" cy="3214711"/>
          </a:xfrm>
          <a:prstGeom prst="rect">
            <a:avLst/>
          </a:prstGeom>
          <a:ln>
            <a:noFill/>
          </a:ln>
          <a:effectLst>
            <a:glow rad="101600">
              <a:schemeClr val="accent4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2052" name="Picture 4" descr="C:\Users\Admin\Desktop\Вчера-сегодня\Диагностический кабинет\Изображение 038.jpg"/>
          <p:cNvPicPr>
            <a:picLocks noChangeAspect="1" noChangeArrowheads="1"/>
          </p:cNvPicPr>
          <p:nvPr/>
        </p:nvPicPr>
        <p:blipFill>
          <a:blip r:embed="rId3" cstate="print">
            <a:lum contrast="20000"/>
          </a:blip>
          <a:srcRect/>
          <a:stretch>
            <a:fillRect/>
          </a:stretch>
        </p:blipFill>
        <p:spPr bwMode="auto">
          <a:xfrm>
            <a:off x="2758576" y="3779912"/>
            <a:ext cx="3840647" cy="2880320"/>
          </a:xfrm>
          <a:prstGeom prst="rect">
            <a:avLst/>
          </a:prstGeom>
          <a:ln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2053" name="Picture 5" descr="C:\Users\Admin\Desktop\Вчера-сегодня\Диагностический кабинет\Изображение 034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 cstate="print">
            <a:lum contrast="20000"/>
          </a:blip>
          <a:srcRect/>
          <a:stretch>
            <a:fillRect/>
          </a:stretch>
        </p:blipFill>
        <p:spPr bwMode="auto">
          <a:xfrm>
            <a:off x="404664" y="1547664"/>
            <a:ext cx="3571900" cy="2678925"/>
          </a:xfrm>
          <a:prstGeom prst="rect">
            <a:avLst/>
          </a:prstGeom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4118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2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Диагностический кабинет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Вчера-сегодня</dc:title>
  <dc:creator>Admin</dc:creator>
  <dc:description>Диагностический кабинет</dc:description>
  <cp:lastModifiedBy>user</cp:lastModifiedBy>
  <cp:revision>35</cp:revision>
  <dcterms:created xsi:type="dcterms:W3CDTF">2015-10-13T13:47:32Z</dcterms:created>
  <dcterms:modified xsi:type="dcterms:W3CDTF">2019-03-21T11:09:17Z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Вчера-сегодня</vt:lpwstr>
  </property>
  <property fmtid="{D5CDD505-2E9C-101B-9397-08002B2CF9AE}" pid="3" name="SlideDescription">
    <vt:lpwstr>Диагностический кабинет</vt:lpwstr>
  </property>
</Properties>
</file>