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0A6A3B7-0B14-47C6-80AB-1A68095D4D80}">
          <p14:sldIdLst>
            <p14:sldId id="256"/>
            <p14:sldId id="257"/>
            <p14:sldId id="258"/>
            <p14:sldId id="259"/>
            <p14:sldId id="260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6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25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56"/>
          <a:stretch/>
        </p:blipFill>
        <p:spPr bwMode="auto">
          <a:xfrm>
            <a:off x="913674" y="836712"/>
            <a:ext cx="7315200" cy="473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ГУО</a:t>
            </a:r>
            <a:r>
              <a:rPr lang="ru-RU" sz="4000" b="1" dirty="0" smtClean="0">
                <a:solidFill>
                  <a:srgbClr val="FFFF00"/>
                </a:solidFill>
              </a:rPr>
              <a:t> «</a:t>
            </a:r>
            <a:r>
              <a:rPr lang="ru-RU" sz="4000" b="1" dirty="0" err="1" smtClean="0">
                <a:solidFill>
                  <a:srgbClr val="FFFF00"/>
                </a:solidFill>
              </a:rPr>
              <a:t>ЦКРОиР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</a:rPr>
              <a:t>Кореличского</a:t>
            </a:r>
            <a:r>
              <a:rPr lang="ru-RU" sz="4000" b="1" dirty="0" smtClean="0">
                <a:solidFill>
                  <a:srgbClr val="FFFF00"/>
                </a:solidFill>
              </a:rPr>
              <a:t> района»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0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968"/>
            <a:ext cx="9105729" cy="68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ЦКРОИР2\Downloads\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2697"/>
            <a:ext cx="8040697" cy="60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911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ЦКРОИР2\Downloads\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80" y="-23339"/>
            <a:ext cx="9036497" cy="68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ocuments\СТРИГО 18-19\ФОТОАРХТВ\на конкурс  Семья в 21 веке\IMG-f3805dd2a3c71941fb0c1ccc3827b5e7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9" r="10220"/>
          <a:stretch/>
        </p:blipFill>
        <p:spPr bwMode="auto">
          <a:xfrm>
            <a:off x="251520" y="116631"/>
            <a:ext cx="5296712" cy="32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ocuments\СТРИГО 18-19\ФОТОАРХТВ\на конкурс  Семья в 21 веке\IMG-f5b4c450699cd71f2c4e5dea6e35c407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0" t="9063" r="13557" b="16277"/>
          <a:stretch/>
        </p:blipFill>
        <p:spPr bwMode="auto">
          <a:xfrm>
            <a:off x="3491880" y="2836085"/>
            <a:ext cx="5421146" cy="39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215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83" b="7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Documents\СТРИГО 18-19\ФОТОАРХТВ\на конкурс  Семья в 21 веке\IMG-bca1ba3171241c7d2805d1c78dd21c1e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78" r="10245"/>
          <a:stretch/>
        </p:blipFill>
        <p:spPr bwMode="auto">
          <a:xfrm>
            <a:off x="589526" y="593940"/>
            <a:ext cx="4007130" cy="56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ocuments\СТРИГО 18-19\ФОТОАРХТВ\на конкурс  Семья в 21 веке\IMG-c30d2788dd849f2e69e89a9c346936f2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066"/>
          <a:stretch/>
        </p:blipFill>
        <p:spPr bwMode="auto">
          <a:xfrm>
            <a:off x="5076056" y="593940"/>
            <a:ext cx="3356744" cy="56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423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:\Documents\СТРИГО 18-19\ФОТОАРХТВ\фото дети и мамы\20181012_121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5" t="11398" r="13712" b="39819"/>
          <a:stretch/>
        </p:blipFill>
        <p:spPr bwMode="auto">
          <a:xfrm>
            <a:off x="4895552" y="1772816"/>
            <a:ext cx="3960440" cy="46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cuments\СТРИГО 18-19\ФОТОАРХТВ\фото дети и мамы\20181012_121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5" t="17220" r="21097" b="44550"/>
          <a:stretch/>
        </p:blipFill>
        <p:spPr bwMode="auto">
          <a:xfrm>
            <a:off x="323528" y="332655"/>
            <a:ext cx="4392488" cy="44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976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56" y="8136"/>
            <a:ext cx="9157155" cy="68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792513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C00000"/>
                </a:solidFill>
              </a:rPr>
              <a:t>Обучающиеся  </a:t>
            </a:r>
            <a:r>
              <a:rPr lang="ru-RU" sz="3200" b="1" dirty="0" err="1" smtClean="0">
                <a:solidFill>
                  <a:srgbClr val="C00000"/>
                </a:solidFill>
              </a:rPr>
              <a:t>ГУО</a:t>
            </a:r>
            <a:r>
              <a:rPr lang="ru-RU" sz="3200" b="1" dirty="0" smtClean="0">
                <a:solidFill>
                  <a:srgbClr val="C00000"/>
                </a:solidFill>
              </a:rPr>
              <a:t> «</a:t>
            </a:r>
            <a:r>
              <a:rPr lang="ru-RU" sz="3200" b="1" dirty="0" err="1" smtClean="0">
                <a:solidFill>
                  <a:srgbClr val="C00000"/>
                </a:solidFill>
              </a:rPr>
              <a:t>ЦКРОиР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Кореличского</a:t>
            </a:r>
            <a:r>
              <a:rPr lang="ru-RU" sz="3200" b="1" dirty="0" smtClean="0">
                <a:solidFill>
                  <a:srgbClr val="C00000"/>
                </a:solidFill>
              </a:rPr>
              <a:t> района»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43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</Words>
  <Application>Microsoft Office PowerPoint</Application>
  <PresentationFormat>Экран (4:3)</PresentationFormat>
  <Paragraphs>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ЦКРОИР2</dc:creator>
  <cp:lastModifiedBy>Пользователь Windows</cp:lastModifiedBy>
  <cp:revision>5</cp:revision>
  <dcterms:created xsi:type="dcterms:W3CDTF">2019-10-14T14:12:20Z</dcterms:created>
  <dcterms:modified xsi:type="dcterms:W3CDTF">2019-10-14T17:06:30Z</dcterms:modified>
</cp:coreProperties>
</file>